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11"/>
  </p:notesMasterIdLst>
  <p:sldIdLst>
    <p:sldId id="342" r:id="rId2"/>
    <p:sldId id="343" r:id="rId3"/>
    <p:sldId id="344" r:id="rId4"/>
    <p:sldId id="345" r:id="rId5"/>
    <p:sldId id="346" r:id="rId6"/>
    <p:sldId id="347" r:id="rId7"/>
    <p:sldId id="348" r:id="rId8"/>
    <p:sldId id="349" r:id="rId9"/>
    <p:sldId id="350" r:id="rId10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936" y="21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2923273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9"/>
            <a:ext cx="8229600" cy="692693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9656"/>
            <a:ext cx="9144000" cy="67357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82741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8" y="-23986"/>
            <a:ext cx="8970168" cy="6857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43852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46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5637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7757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0596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29" y="44624"/>
            <a:ext cx="9131771" cy="67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6969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72616" y="0"/>
            <a:ext cx="1143190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885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-14701"/>
            <a:ext cx="8532440" cy="6872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83071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32" y="-1514"/>
            <a:ext cx="8532440" cy="68660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6353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-11065"/>
            <a:ext cx="8492827" cy="6860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632265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1195</TotalTime>
  <Words>0</Words>
  <Application>Microsoft Office PowerPoint</Application>
  <PresentationFormat>Diavoorstelling 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0" baseType="lpstr">
      <vt:lpstr>simple-light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 Mapathon</dc:title>
  <dc:creator>Joost Schouppe</dc:creator>
  <cp:lastModifiedBy>Joost Schouppe</cp:lastModifiedBy>
  <cp:revision>42</cp:revision>
  <dcterms:modified xsi:type="dcterms:W3CDTF">2017-02-18T11:13:22Z</dcterms:modified>
</cp:coreProperties>
</file>